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527" r:id="rId4"/>
  </p:sldMasterIdLst>
  <p:notesMasterIdLst>
    <p:notesMasterId r:id="rId7"/>
  </p:notesMasterIdLst>
  <p:sldIdLst>
    <p:sldId id="257" r:id="rId5"/>
    <p:sldId id="258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9" autoAdjust="0"/>
    <p:restoredTop sz="94660"/>
  </p:normalViewPr>
  <p:slideViewPr>
    <p:cSldViewPr snapToGrid="0" snapToObjects="1">
      <p:cViewPr varScale="1">
        <p:scale>
          <a:sx n="344" d="100"/>
          <a:sy n="344" d="100"/>
        </p:scale>
        <p:origin x="-109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3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a Rivilla (cevents)" userId="652af683-e78c-4059-ba0f-a71d35d6dd00" providerId="ADAL" clId="{9A246054-975D-432E-96A1-16805550917F}"/>
    <pc:docChg chg="addSld modSld">
      <pc:chgData name="Marina Rivilla (cevents)" userId="652af683-e78c-4059-ba0f-a71d35d6dd00" providerId="ADAL" clId="{9A246054-975D-432E-96A1-16805550917F}" dt="2020-09-29T09:45:11.993" v="0"/>
      <pc:docMkLst>
        <pc:docMk/>
      </pc:docMkLst>
      <pc:sldChg chg="add setBg">
        <pc:chgData name="Marina Rivilla (cevents)" userId="652af683-e78c-4059-ba0f-a71d35d6dd00" providerId="ADAL" clId="{9A246054-975D-432E-96A1-16805550917F}" dt="2020-09-29T09:45:11.993" v="0"/>
        <pc:sldMkLst>
          <pc:docMk/>
          <pc:sldMk cId="692176808" sldId="257"/>
        </pc:sldMkLst>
      </pc:sldChg>
    </pc:docChg>
  </pc:docChgLst>
  <pc:docChgLst>
    <pc:chgData name="Kiruna Roselló (cevents)" userId="S::kiruna@cevents.es::08c98372-c46c-456f-adae-e1d432609d6d" providerId="AD" clId="Web-{15D5DB38-EC24-E19C-A6E6-58733E8752A8}"/>
    <pc:docChg chg="modSld">
      <pc:chgData name="Kiruna Roselló (cevents)" userId="S::kiruna@cevents.es::08c98372-c46c-456f-adae-e1d432609d6d" providerId="AD" clId="Web-{15D5DB38-EC24-E19C-A6E6-58733E8752A8}" dt="2020-09-03T11:47:09.764" v="5"/>
      <pc:docMkLst>
        <pc:docMk/>
      </pc:docMkLst>
      <pc:sldChg chg="mod setBg">
        <pc:chgData name="Kiruna Roselló (cevents)" userId="S::kiruna@cevents.es::08c98372-c46c-456f-adae-e1d432609d6d" providerId="AD" clId="Web-{15D5DB38-EC24-E19C-A6E6-58733E8752A8}" dt="2020-09-03T11:47:09.764" v="5"/>
        <pc:sldMkLst>
          <pc:docMk/>
          <pc:sldMk cId="45623082" sldId="2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311F8-983E-F943-9416-787007A3F489}" type="datetimeFigureOut">
              <a:rPr lang="es-ES" smtClean="0"/>
              <a:t>29/9/20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799C3-B41A-F542-A0B1-79B39C48A11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903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799C3-B41A-F542-A0B1-79B39C48A113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7630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29/9/20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471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29/9/20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023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29/9/20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10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29/9/20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254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29/9/20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674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29/9/20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21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29/9/20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88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29/9/20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75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29/9/20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01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29/9/20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0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29/9/20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46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29/9/20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7" name="Imagen 6" descr="cabecera-diapositiva-16-9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00" y="-24838"/>
            <a:ext cx="9180000" cy="961122"/>
          </a:xfrm>
          <a:prstGeom prst="rect">
            <a:avLst/>
          </a:prstGeom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13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8" r:id="rId1"/>
    <p:sldLayoutId id="2147493529" r:id="rId2"/>
    <p:sldLayoutId id="2147493530" r:id="rId3"/>
    <p:sldLayoutId id="2147493531" r:id="rId4"/>
    <p:sldLayoutId id="2147493532" r:id="rId5"/>
    <p:sldLayoutId id="2147493533" r:id="rId6"/>
    <p:sldLayoutId id="2147493534" r:id="rId7"/>
    <p:sldLayoutId id="2147493535" r:id="rId8"/>
    <p:sldLayoutId id="2147493536" r:id="rId9"/>
    <p:sldLayoutId id="2147493537" r:id="rId10"/>
    <p:sldLayoutId id="214749353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92176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72066124"/>
      </p:ext>
    </p:extLst>
  </p:cSld>
  <p:clrMapOvr>
    <a:masterClrMapping/>
  </p:clrMapOvr>
</p:sld>
</file>

<file path=ppt/theme/theme1.xml><?xml version="1.0" encoding="utf-8"?>
<a:theme xmlns:a="http://schemas.openxmlformats.org/drawingml/2006/main" name="SEFM-curso_prueba-1">
  <a:themeElements>
    <a:clrScheme name="COLORES-SEFM-cursos">
      <a:dk1>
        <a:sysClr val="windowText" lastClr="000000"/>
      </a:dk1>
      <a:lt1>
        <a:sysClr val="window" lastClr="FFFFFF"/>
      </a:lt1>
      <a:dk2>
        <a:srgbClr val="015D85"/>
      </a:dk2>
      <a:lt2>
        <a:srgbClr val="EEECE1"/>
      </a:lt2>
      <a:accent1>
        <a:srgbClr val="0186C8"/>
      </a:accent1>
      <a:accent2>
        <a:srgbClr val="38BCD8"/>
      </a:accent2>
      <a:accent3>
        <a:srgbClr val="1293EC"/>
      </a:accent3>
      <a:accent4>
        <a:srgbClr val="D95C06"/>
      </a:accent4>
      <a:accent5>
        <a:srgbClr val="4BACC6"/>
      </a:accent5>
      <a:accent6>
        <a:srgbClr val="F79646"/>
      </a:accent6>
      <a:hlink>
        <a:srgbClr val="38BCD8"/>
      </a:hlink>
      <a:folHlink>
        <a:srgbClr val="0E78C8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74B4EB13B876C44931C0999FB8FE025" ma:contentTypeVersion="12" ma:contentTypeDescription="Crear nuevo documento." ma:contentTypeScope="" ma:versionID="477e38016aab9899765538416b9b5656">
  <xsd:schema xmlns:xsd="http://www.w3.org/2001/XMLSchema" xmlns:xs="http://www.w3.org/2001/XMLSchema" xmlns:p="http://schemas.microsoft.com/office/2006/metadata/properties" xmlns:ns2="f550aa7c-497a-460b-a1a2-2b1f5be3ea19" xmlns:ns3="b306adf8-2871-47fe-823e-ed6abab97c3d" targetNamespace="http://schemas.microsoft.com/office/2006/metadata/properties" ma:root="true" ma:fieldsID="0912b72b9eedfc90c8652d6355a4713e" ns2:_="" ns3:_="">
    <xsd:import namespace="f550aa7c-497a-460b-a1a2-2b1f5be3ea19"/>
    <xsd:import namespace="b306adf8-2871-47fe-823e-ed6abab97c3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50aa7c-497a-460b-a1a2-2b1f5be3ea1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06adf8-2871-47fe-823e-ed6abab97c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3.xml><?xml version="1.0" encoding="utf-8"?>
<ds:datastoreItem xmlns:ds="http://schemas.openxmlformats.org/officeDocument/2006/customXml" ds:itemID="{B911056A-2F92-4B18-BD0D-26E32FA62A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50aa7c-497a-460b-a1a2-2b1f5be3ea19"/>
    <ds:schemaRef ds:uri="b306adf8-2871-47fe-823e-ed6abab97c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SEFM-curso_prueba-1.thmx</Template>
  <TotalTime>180</TotalTime>
  <Words>1</Words>
  <Application>Microsoft Macintosh PowerPoint</Application>
  <PresentationFormat>Presentación en pantalla (16:9)</PresentationFormat>
  <Paragraphs>1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SEFM-curso_prueba-1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Kiruna Roselló</cp:lastModifiedBy>
  <cp:revision>54</cp:revision>
  <dcterms:created xsi:type="dcterms:W3CDTF">2010-04-12T23:12:02Z</dcterms:created>
  <dcterms:modified xsi:type="dcterms:W3CDTF">2020-09-29T10:27:13Z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0x010100974B4EB13B876C44931C0999FB8FE025</vt:lpwstr>
  </property>
</Properties>
</file>