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4"/>
  </p:sldMasterIdLst>
  <p:sldIdLst>
    <p:sldId id="256" r:id="rId5"/>
  </p:sldIdLst>
  <p:sldSz cx="30275213" cy="42803763"/>
  <p:notesSz cx="6858000" cy="9144000"/>
  <p:defaultTextStyle>
    <a:defPPr>
      <a:defRPr lang="en-US"/>
    </a:defPPr>
    <a:lvl1pPr marL="0" algn="l" defTabSz="441930" rtl="0" eaLnBrk="1" latinLnBrk="0" hangingPunct="1">
      <a:defRPr sz="1740" kern="1200">
        <a:solidFill>
          <a:schemeClr val="tx1"/>
        </a:solidFill>
        <a:latin typeface="+mn-lt"/>
        <a:ea typeface="+mn-ea"/>
        <a:cs typeface="+mn-cs"/>
      </a:defRPr>
    </a:lvl1pPr>
    <a:lvl2pPr marL="441930" algn="l" defTabSz="441930" rtl="0" eaLnBrk="1" latinLnBrk="0" hangingPunct="1">
      <a:defRPr sz="1740" kern="1200">
        <a:solidFill>
          <a:schemeClr val="tx1"/>
        </a:solidFill>
        <a:latin typeface="+mn-lt"/>
        <a:ea typeface="+mn-ea"/>
        <a:cs typeface="+mn-cs"/>
      </a:defRPr>
    </a:lvl2pPr>
    <a:lvl3pPr marL="883859" algn="l" defTabSz="441930" rtl="0" eaLnBrk="1" latinLnBrk="0" hangingPunct="1">
      <a:defRPr sz="1740" kern="1200">
        <a:solidFill>
          <a:schemeClr val="tx1"/>
        </a:solidFill>
        <a:latin typeface="+mn-lt"/>
        <a:ea typeface="+mn-ea"/>
        <a:cs typeface="+mn-cs"/>
      </a:defRPr>
    </a:lvl3pPr>
    <a:lvl4pPr marL="1325789" algn="l" defTabSz="441930" rtl="0" eaLnBrk="1" latinLnBrk="0" hangingPunct="1">
      <a:defRPr sz="1740" kern="1200">
        <a:solidFill>
          <a:schemeClr val="tx1"/>
        </a:solidFill>
        <a:latin typeface="+mn-lt"/>
        <a:ea typeface="+mn-ea"/>
        <a:cs typeface="+mn-cs"/>
      </a:defRPr>
    </a:lvl4pPr>
    <a:lvl5pPr marL="1767718" algn="l" defTabSz="441930" rtl="0" eaLnBrk="1" latinLnBrk="0" hangingPunct="1">
      <a:defRPr sz="1740" kern="1200">
        <a:solidFill>
          <a:schemeClr val="tx1"/>
        </a:solidFill>
        <a:latin typeface="+mn-lt"/>
        <a:ea typeface="+mn-ea"/>
        <a:cs typeface="+mn-cs"/>
      </a:defRPr>
    </a:lvl5pPr>
    <a:lvl6pPr marL="2209648" algn="l" defTabSz="441930" rtl="0" eaLnBrk="1" latinLnBrk="0" hangingPunct="1">
      <a:defRPr sz="1740" kern="1200">
        <a:solidFill>
          <a:schemeClr val="tx1"/>
        </a:solidFill>
        <a:latin typeface="+mn-lt"/>
        <a:ea typeface="+mn-ea"/>
        <a:cs typeface="+mn-cs"/>
      </a:defRPr>
    </a:lvl6pPr>
    <a:lvl7pPr marL="2651577" algn="l" defTabSz="441930" rtl="0" eaLnBrk="1" latinLnBrk="0" hangingPunct="1">
      <a:defRPr sz="1740" kern="1200">
        <a:solidFill>
          <a:schemeClr val="tx1"/>
        </a:solidFill>
        <a:latin typeface="+mn-lt"/>
        <a:ea typeface="+mn-ea"/>
        <a:cs typeface="+mn-cs"/>
      </a:defRPr>
    </a:lvl7pPr>
    <a:lvl8pPr marL="3093507" algn="l" defTabSz="441930" rtl="0" eaLnBrk="1" latinLnBrk="0" hangingPunct="1">
      <a:defRPr sz="1740" kern="1200">
        <a:solidFill>
          <a:schemeClr val="tx1"/>
        </a:solidFill>
        <a:latin typeface="+mn-lt"/>
        <a:ea typeface="+mn-ea"/>
        <a:cs typeface="+mn-cs"/>
      </a:defRPr>
    </a:lvl8pPr>
    <a:lvl9pPr marL="3535436" algn="l" defTabSz="441930" rtl="0" eaLnBrk="1" latinLnBrk="0" hangingPunct="1">
      <a:defRPr sz="174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CBF"/>
    <a:srgbClr val="009E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0" d="100"/>
          <a:sy n="20" d="100"/>
        </p:scale>
        <p:origin x="1506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na Rivilla (cevents)" userId="652af683-e78c-4059-ba0f-a71d35d6dd00" providerId="ADAL" clId="{D7C16000-E56F-4824-B05B-DA293884C6F9}"/>
    <pc:docChg chg="undo redo custSel modSld">
      <pc:chgData name="Marina Rivilla (cevents)" userId="652af683-e78c-4059-ba0f-a71d35d6dd00" providerId="ADAL" clId="{D7C16000-E56F-4824-B05B-DA293884C6F9}" dt="2020-09-04T12:57:31.261" v="96" actId="478"/>
      <pc:docMkLst>
        <pc:docMk/>
      </pc:docMkLst>
      <pc:sldChg chg="addSp delSp modSp mod">
        <pc:chgData name="Marina Rivilla (cevents)" userId="652af683-e78c-4059-ba0f-a71d35d6dd00" providerId="ADAL" clId="{D7C16000-E56F-4824-B05B-DA293884C6F9}" dt="2020-09-04T12:57:31.261" v="96" actId="478"/>
        <pc:sldMkLst>
          <pc:docMk/>
          <pc:sldMk cId="793236469" sldId="256"/>
        </pc:sldMkLst>
        <pc:spChg chg="add del">
          <ac:chgData name="Marina Rivilla (cevents)" userId="652af683-e78c-4059-ba0f-a71d35d6dd00" providerId="ADAL" clId="{D7C16000-E56F-4824-B05B-DA293884C6F9}" dt="2020-09-04T12:57:20.227" v="88" actId="478"/>
          <ac:spMkLst>
            <pc:docMk/>
            <pc:sldMk cId="793236469" sldId="256"/>
            <ac:spMk id="2" creationId="{456ED1DF-B3A7-4F94-B36E-43D81FCEC155}"/>
          </ac:spMkLst>
        </pc:spChg>
        <pc:spChg chg="add del mod">
          <ac:chgData name="Marina Rivilla (cevents)" userId="652af683-e78c-4059-ba0f-a71d35d6dd00" providerId="ADAL" clId="{D7C16000-E56F-4824-B05B-DA293884C6F9}" dt="2020-09-04T12:57:19.321" v="87" actId="478"/>
          <ac:spMkLst>
            <pc:docMk/>
            <pc:sldMk cId="793236469" sldId="256"/>
            <ac:spMk id="3" creationId="{41E0B5CF-048A-4F8A-A891-DDAE47F4F55C}"/>
          </ac:spMkLst>
        </pc:spChg>
        <pc:spChg chg="add del mod">
          <ac:chgData name="Marina Rivilla (cevents)" userId="652af683-e78c-4059-ba0f-a71d35d6dd00" providerId="ADAL" clId="{D7C16000-E56F-4824-B05B-DA293884C6F9}" dt="2020-09-04T12:57:24.724" v="91" actId="478"/>
          <ac:spMkLst>
            <pc:docMk/>
            <pc:sldMk cId="793236469" sldId="256"/>
            <ac:spMk id="4" creationId="{FA45A98E-192E-4FB4-B2E6-D78F64138E29}"/>
          </ac:spMkLst>
        </pc:spChg>
        <pc:spChg chg="add del mod">
          <ac:chgData name="Marina Rivilla (cevents)" userId="652af683-e78c-4059-ba0f-a71d35d6dd00" providerId="ADAL" clId="{D7C16000-E56F-4824-B05B-DA293884C6F9}" dt="2020-09-04T12:57:31.261" v="96" actId="478"/>
          <ac:spMkLst>
            <pc:docMk/>
            <pc:sldMk cId="793236469" sldId="256"/>
            <ac:spMk id="5" creationId="{1A30A8D2-44F5-4FEE-BAC4-9264B1B0D008}"/>
          </ac:spMkLst>
        </pc:spChg>
        <pc:spChg chg="add del mod">
          <ac:chgData name="Marina Rivilla (cevents)" userId="652af683-e78c-4059-ba0f-a71d35d6dd00" providerId="ADAL" clId="{D7C16000-E56F-4824-B05B-DA293884C6F9}" dt="2020-09-04T12:57:27.701" v="93" actId="478"/>
          <ac:spMkLst>
            <pc:docMk/>
            <pc:sldMk cId="793236469" sldId="256"/>
            <ac:spMk id="6" creationId="{9792E621-CEE2-4A5D-BFC2-B6915714922C}"/>
          </ac:spMkLst>
        </pc:spChg>
        <pc:spChg chg="mod">
          <ac:chgData name="Marina Rivilla (cevents)" userId="652af683-e78c-4059-ba0f-a71d35d6dd00" providerId="ADAL" clId="{D7C16000-E56F-4824-B05B-DA293884C6F9}" dt="2020-09-04T12:57:08.162" v="84" actId="6549"/>
          <ac:spMkLst>
            <pc:docMk/>
            <pc:sldMk cId="793236469" sldId="256"/>
            <ac:spMk id="14" creationId="{253D8DBE-7B64-F448-8A57-062E9A379BAE}"/>
          </ac:spMkLst>
        </pc:spChg>
      </pc:sldChg>
    </pc:docChg>
  </pc:docChgLst>
  <pc:docChgLst>
    <pc:chgData name="Kiruna Roselló (cevents)" userId="S::kiruna@cevents.es::08c98372-c46c-456f-adae-e1d432609d6d" providerId="AD" clId="Web-{392454D1-1FF2-BEE3-CA14-E8DE87FF9B6A}"/>
    <pc:docChg chg="modSld">
      <pc:chgData name="Kiruna Roselló (cevents)" userId="S::kiruna@cevents.es::08c98372-c46c-456f-adae-e1d432609d6d" providerId="AD" clId="Web-{392454D1-1FF2-BEE3-CA14-E8DE87FF9B6A}" dt="2020-09-03T11:04:59.094" v="4"/>
      <pc:docMkLst>
        <pc:docMk/>
      </pc:docMkLst>
      <pc:sldChg chg="addSp delSp modSp">
        <pc:chgData name="Kiruna Roselló (cevents)" userId="S::kiruna@cevents.es::08c98372-c46c-456f-adae-e1d432609d6d" providerId="AD" clId="Web-{392454D1-1FF2-BEE3-CA14-E8DE87FF9B6A}" dt="2020-09-03T11:04:59.094" v="4"/>
        <pc:sldMkLst>
          <pc:docMk/>
          <pc:sldMk cId="793236469" sldId="256"/>
        </pc:sldMkLst>
        <pc:picChg chg="add del mod">
          <ac:chgData name="Kiruna Roselló (cevents)" userId="S::kiruna@cevents.es::08c98372-c46c-456f-adae-e1d432609d6d" providerId="AD" clId="Web-{392454D1-1FF2-BEE3-CA14-E8DE87FF9B6A}" dt="2020-09-03T10:58:56.964" v="3"/>
          <ac:picMkLst>
            <pc:docMk/>
            <pc:sldMk cId="793236469" sldId="256"/>
            <ac:picMk id="2" creationId="{6F208FB4-F114-47BC-9E74-761CEF7B7591}"/>
          </ac:picMkLst>
        </pc:picChg>
        <pc:picChg chg="add del mod">
          <ac:chgData name="Kiruna Roselló (cevents)" userId="S::kiruna@cevents.es::08c98372-c46c-456f-adae-e1d432609d6d" providerId="AD" clId="Web-{392454D1-1FF2-BEE3-CA14-E8DE87FF9B6A}" dt="2020-09-03T10:58:55.058" v="2"/>
          <ac:picMkLst>
            <pc:docMk/>
            <pc:sldMk cId="793236469" sldId="256"/>
            <ac:picMk id="3" creationId="{ADD89A8E-8BF6-41BC-A96F-B92D6664E053}"/>
          </ac:picMkLst>
        </pc:picChg>
        <pc:picChg chg="mod">
          <ac:chgData name="Kiruna Roselló (cevents)" userId="S::kiruna@cevents.es::08c98372-c46c-456f-adae-e1d432609d6d" providerId="AD" clId="Web-{392454D1-1FF2-BEE3-CA14-E8DE87FF9B6A}" dt="2020-09-03T11:04:59.094" v="4"/>
          <ac:picMkLst>
            <pc:docMk/>
            <pc:sldMk cId="793236469" sldId="256"/>
            <ac:picMk id="8" creationId="{83AD9805-12D8-8A46-9A60-29034BA12062}"/>
          </ac:picMkLst>
        </pc:picChg>
      </pc:sldChg>
    </pc:docChg>
  </pc:docChgLst>
  <pc:docChgLst>
    <pc:chgData name="Kiruna Roselló (cevents)" userId="S::kiruna@cevents.es::08c98372-c46c-456f-adae-e1d432609d6d" providerId="AD" clId="Web-{DAF9A6A0-CAB4-515C-F7AD-30D81F09887A}"/>
    <pc:docChg chg="modSld">
      <pc:chgData name="Kiruna Roselló (cevents)" userId="S::kiruna@cevents.es::08c98372-c46c-456f-adae-e1d432609d6d" providerId="AD" clId="Web-{DAF9A6A0-CAB4-515C-F7AD-30D81F09887A}" dt="2020-09-03T11:27:24.713" v="1"/>
      <pc:docMkLst>
        <pc:docMk/>
      </pc:docMkLst>
      <pc:sldChg chg="modSp">
        <pc:chgData name="Kiruna Roselló (cevents)" userId="S::kiruna@cevents.es::08c98372-c46c-456f-adae-e1d432609d6d" providerId="AD" clId="Web-{DAF9A6A0-CAB4-515C-F7AD-30D81F09887A}" dt="2020-09-03T11:27:24.713" v="1"/>
        <pc:sldMkLst>
          <pc:docMk/>
          <pc:sldMk cId="793236469" sldId="256"/>
        </pc:sldMkLst>
        <pc:picChg chg="mod">
          <ac:chgData name="Kiruna Roselló (cevents)" userId="S::kiruna@cevents.es::08c98372-c46c-456f-adae-e1d432609d6d" providerId="AD" clId="Web-{DAF9A6A0-CAB4-515C-F7AD-30D81F09887A}" dt="2020-09-03T11:27:24.713" v="1"/>
          <ac:picMkLst>
            <pc:docMk/>
            <pc:sldMk cId="793236469" sldId="256"/>
            <ac:picMk id="8" creationId="{83AD9805-12D8-8A46-9A60-29034BA1206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22BCC-956B-274B-9005-AC687BA1712F}" type="datetimeFigureOut">
              <a:rPr lang="es-ES" smtClean="0"/>
              <a:t>04/09/2020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539B-41E6-3247-906F-FFA13D9B3D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4145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22BCC-956B-274B-9005-AC687BA1712F}" type="datetimeFigureOut">
              <a:rPr lang="es-ES" smtClean="0"/>
              <a:t>04/09/2020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539B-41E6-3247-906F-FFA13D9B3D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0455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22BCC-956B-274B-9005-AC687BA1712F}" type="datetimeFigureOut">
              <a:rPr lang="es-ES" smtClean="0"/>
              <a:t>04/09/2020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539B-41E6-3247-906F-FFA13D9B3D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7352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22BCC-956B-274B-9005-AC687BA1712F}" type="datetimeFigureOut">
              <a:rPr lang="es-ES" smtClean="0"/>
              <a:t>04/09/2020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539B-41E6-3247-906F-FFA13D9B3D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4694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22BCC-956B-274B-9005-AC687BA1712F}" type="datetimeFigureOut">
              <a:rPr lang="es-ES" smtClean="0"/>
              <a:t>04/09/2020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539B-41E6-3247-906F-FFA13D9B3D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933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22BCC-956B-274B-9005-AC687BA1712F}" type="datetimeFigureOut">
              <a:rPr lang="es-ES" smtClean="0"/>
              <a:t>04/09/2020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539B-41E6-3247-906F-FFA13D9B3D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6653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22BCC-956B-274B-9005-AC687BA1712F}" type="datetimeFigureOut">
              <a:rPr lang="es-ES" smtClean="0"/>
              <a:t>04/09/2020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539B-41E6-3247-906F-FFA13D9B3D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6468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22BCC-956B-274B-9005-AC687BA1712F}" type="datetimeFigureOut">
              <a:rPr lang="es-ES" smtClean="0"/>
              <a:t>04/09/2020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539B-41E6-3247-906F-FFA13D9B3D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1571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22BCC-956B-274B-9005-AC687BA1712F}" type="datetimeFigureOut">
              <a:rPr lang="es-ES" smtClean="0"/>
              <a:t>04/09/2020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539B-41E6-3247-906F-FFA13D9B3D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8208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22BCC-956B-274B-9005-AC687BA1712F}" type="datetimeFigureOut">
              <a:rPr lang="es-ES" smtClean="0"/>
              <a:t>04/09/2020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539B-41E6-3247-906F-FFA13D9B3D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3943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22BCC-956B-274B-9005-AC687BA1712F}" type="datetimeFigureOut">
              <a:rPr lang="es-ES" smtClean="0"/>
              <a:t>04/09/2020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539B-41E6-3247-906F-FFA13D9B3D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8008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22BCC-956B-274B-9005-AC687BA1712F}" type="datetimeFigureOut">
              <a:rPr lang="es-ES" smtClean="0"/>
              <a:t>04/09/2020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7539B-41E6-3247-906F-FFA13D9B3D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3249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7 CuadroTexto">
            <a:extLst>
              <a:ext uri="{FF2B5EF4-FFF2-40B4-BE49-F238E27FC236}">
                <a16:creationId xmlns:a16="http://schemas.microsoft.com/office/drawing/2014/main" id="{253D8DBE-7B64-F448-8A57-062E9A379B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4950" y="4410075"/>
            <a:ext cx="27265312" cy="334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1055688">
              <a:defRPr sz="5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055688">
              <a:defRPr sz="5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055688">
              <a:defRPr sz="5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055688">
              <a:defRPr sz="5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055688">
              <a:defRPr sz="5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055688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055688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055688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055688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/>
            <a:r>
              <a:rPr lang="es-ES" altLang="es-ES" sz="4800" b="1" u="sng" dirty="0">
                <a:solidFill>
                  <a:srgbClr val="FF0000"/>
                </a:solidFill>
                <a:latin typeface="+mn-lt"/>
              </a:rPr>
              <a:t>***REQUISITOS***</a:t>
            </a:r>
          </a:p>
          <a:p>
            <a:pPr algn="just"/>
            <a:r>
              <a:rPr lang="es-ES" altLang="es-ES" sz="4800" b="1" dirty="0">
                <a:latin typeface="+mn-lt"/>
              </a:rPr>
              <a:t>No modifique el tamaño de esta plantilla.</a:t>
            </a:r>
          </a:p>
          <a:p>
            <a:pPr algn="just" eaLnBrk="1" hangingPunct="1"/>
            <a:r>
              <a:rPr lang="es-ES" altLang="es-ES" sz="4800" b="1" dirty="0">
                <a:latin typeface="+mn-lt"/>
              </a:rPr>
              <a:t>Respete las indicaciones, si no sigue las instrucciones que se indican no podemos garantizarla la correcta visualización de su póster en el congreso. </a:t>
            </a:r>
          </a:p>
          <a:p>
            <a:pPr algn="just" eaLnBrk="1" hangingPunct="1"/>
            <a:endParaRPr lang="es-ES" altLang="es-ES" sz="4800" b="1" dirty="0">
              <a:latin typeface="+mn-lt"/>
            </a:endParaRPr>
          </a:p>
          <a:p>
            <a:pPr algn="just">
              <a:defRPr/>
            </a:pPr>
            <a:r>
              <a:rPr lang="en-US" altLang="es-ES" sz="4800" b="1" u="sng" dirty="0">
                <a:solidFill>
                  <a:srgbClr val="FF0000"/>
                </a:solidFill>
                <a:latin typeface="+mn-lt"/>
              </a:rPr>
              <a:t>***REQUIREMENTS***</a:t>
            </a:r>
          </a:p>
          <a:p>
            <a:pPr algn="just">
              <a:defRPr/>
            </a:pPr>
            <a:r>
              <a:rPr lang="en-US" altLang="es-ES" sz="4800" b="1" dirty="0">
                <a:latin typeface="+mn-lt"/>
              </a:rPr>
              <a:t>Do not modify the size of this template.</a:t>
            </a:r>
          </a:p>
          <a:p>
            <a:pPr algn="just">
              <a:defRPr/>
            </a:pPr>
            <a:r>
              <a:rPr lang="en-US" altLang="es-ES" sz="4800" b="1" dirty="0">
                <a:latin typeface="+mn-lt"/>
              </a:rPr>
              <a:t>Respect the indications, if you do not follow the indicated instructions, we can not guarantee the correct display of your poster.</a:t>
            </a:r>
          </a:p>
          <a:p>
            <a:pPr algn="just" eaLnBrk="1" hangingPunct="1"/>
            <a:endParaRPr lang="es-ES" altLang="es-ES" sz="4800" b="1" dirty="0">
              <a:latin typeface="+mn-lt"/>
            </a:endParaRPr>
          </a:p>
          <a:p>
            <a:pPr eaLnBrk="1" hangingPunct="1"/>
            <a:br>
              <a:rPr lang="es-ES" altLang="es-ES" sz="4800" u="sng" dirty="0">
                <a:latin typeface="+mn-lt"/>
              </a:rPr>
            </a:br>
            <a:r>
              <a:rPr lang="es-ES" altLang="es-ES" sz="4800" u="sng" dirty="0">
                <a:latin typeface="+mn-lt"/>
              </a:rPr>
              <a:t>CARACTERÍSTICAS TÉCNICAS DEL PÓSTER</a:t>
            </a:r>
          </a:p>
          <a:p>
            <a:pPr eaLnBrk="1" hangingPunct="1">
              <a:buFont typeface="Arial" panose="020B0604020202020204" pitchFamily="34" charset="0"/>
              <a:buAutoNum type="arabicPeriod"/>
            </a:pPr>
            <a:r>
              <a:rPr lang="es-ES" altLang="es-ES" sz="4800" dirty="0">
                <a:latin typeface="+mn-lt"/>
              </a:rPr>
              <a:t>Utilice  esta plantilla para elaborar su Póster. Recuerde, no cambie el tamaño de la plantilla (52x85), ni su orientación. No elimine el banner del congreso.</a:t>
            </a:r>
          </a:p>
          <a:p>
            <a:pPr eaLnBrk="1" hangingPunct="1">
              <a:buFont typeface="Arial" panose="020B0604020202020204" pitchFamily="34" charset="0"/>
              <a:buAutoNum type="arabicPeriod"/>
            </a:pPr>
            <a:r>
              <a:rPr lang="es-ES" altLang="es-ES" sz="4800" dirty="0">
                <a:latin typeface="+mn-lt"/>
              </a:rPr>
              <a:t>Cree su póster con 1 Diapositiva.</a:t>
            </a:r>
          </a:p>
          <a:p>
            <a:pPr eaLnBrk="1" hangingPunct="1">
              <a:buFont typeface="Arial" panose="020B0604020202020204" pitchFamily="34" charset="0"/>
              <a:buAutoNum type="arabicPeriod"/>
            </a:pPr>
            <a:r>
              <a:rPr lang="es-ES" altLang="es-ES" sz="4800" dirty="0">
                <a:latin typeface="+mn-lt"/>
              </a:rPr>
              <a:t>Tamaño letra </a:t>
            </a:r>
            <a:r>
              <a:rPr lang="es-ES" altLang="es-ES" sz="4800" b="1" dirty="0">
                <a:latin typeface="+mn-lt"/>
              </a:rPr>
              <a:t>igual o superior a 26 </a:t>
            </a:r>
            <a:r>
              <a:rPr lang="es-ES" altLang="es-ES" sz="4800" b="1" dirty="0" err="1">
                <a:latin typeface="+mn-lt"/>
              </a:rPr>
              <a:t>ptos</a:t>
            </a:r>
            <a:r>
              <a:rPr lang="es-ES" altLang="es-ES" sz="4800" dirty="0">
                <a:latin typeface="+mn-lt"/>
              </a:rPr>
              <a:t>.</a:t>
            </a:r>
          </a:p>
          <a:p>
            <a:pPr eaLnBrk="1" hangingPunct="1">
              <a:buFont typeface="Arial" panose="020B0604020202020204" pitchFamily="34" charset="0"/>
              <a:buAutoNum type="arabicPeriod"/>
            </a:pPr>
            <a:r>
              <a:rPr lang="es-ES" altLang="es-ES" sz="4800" dirty="0">
                <a:latin typeface="+mn-lt"/>
              </a:rPr>
              <a:t>Tamaño letra en gráficos y leyendas </a:t>
            </a:r>
            <a:r>
              <a:rPr lang="es-ES" altLang="es-ES" sz="4800" b="1" dirty="0">
                <a:latin typeface="+mn-lt"/>
              </a:rPr>
              <a:t>superior a 22 </a:t>
            </a:r>
            <a:r>
              <a:rPr lang="es-ES" altLang="es-ES" sz="4800" b="1" dirty="0" err="1">
                <a:latin typeface="+mn-lt"/>
              </a:rPr>
              <a:t>ptos</a:t>
            </a:r>
            <a:r>
              <a:rPr lang="es-ES" altLang="es-ES" sz="4800" dirty="0">
                <a:latin typeface="+mn-lt"/>
              </a:rPr>
              <a:t>. Si crea el gráfico con letra mayor a 22 </a:t>
            </a:r>
            <a:r>
              <a:rPr lang="es-ES" altLang="es-ES" sz="4800" dirty="0" err="1">
                <a:latin typeface="+mn-lt"/>
              </a:rPr>
              <a:t>ptos</a:t>
            </a:r>
            <a:r>
              <a:rPr lang="es-ES" altLang="es-ES" sz="4800" dirty="0">
                <a:latin typeface="+mn-lt"/>
              </a:rPr>
              <a:t> y luego lo reduce para introducirlo en el póster, habrá reducido la letra y no se leerá. Hay que crear la letra del gráfico cuando ya tenga el tamaño del gráfico adaptado.</a:t>
            </a:r>
          </a:p>
          <a:p>
            <a:pPr eaLnBrk="1" hangingPunct="1">
              <a:buFont typeface="Arial" panose="020B0604020202020204" pitchFamily="34" charset="0"/>
              <a:buAutoNum type="arabicPeriod"/>
            </a:pPr>
            <a:r>
              <a:rPr lang="es-ES" altLang="es-ES" sz="4800" dirty="0">
                <a:latin typeface="+mn-lt"/>
              </a:rPr>
              <a:t>Tipografía: utilice la fuente </a:t>
            </a:r>
            <a:r>
              <a:rPr lang="es-ES" altLang="es-ES" sz="4800" b="1" dirty="0" err="1">
                <a:latin typeface="+mn-lt"/>
              </a:rPr>
              <a:t>Verdana</a:t>
            </a:r>
            <a:r>
              <a:rPr lang="es-ES" altLang="es-ES" sz="4800" b="1" dirty="0">
                <a:latin typeface="+mn-lt"/>
              </a:rPr>
              <a:t> o Arial</a:t>
            </a:r>
            <a:r>
              <a:rPr lang="es-ES" altLang="es-ES" sz="4800" dirty="0">
                <a:latin typeface="+mn-lt"/>
              </a:rPr>
              <a:t>.</a:t>
            </a:r>
          </a:p>
          <a:p>
            <a:pPr eaLnBrk="1" hangingPunct="1">
              <a:buFont typeface="Arial" panose="020B0604020202020204" pitchFamily="34" charset="0"/>
              <a:buAutoNum type="arabicPeriod"/>
            </a:pPr>
            <a:r>
              <a:rPr lang="es-ES" altLang="es-ES" sz="4800" dirty="0">
                <a:latin typeface="+mn-lt"/>
              </a:rPr>
              <a:t>Recomendamos no usar texto en negrita ni cursiva, se lee peor.</a:t>
            </a:r>
          </a:p>
          <a:p>
            <a:pPr eaLnBrk="1" hangingPunct="1">
              <a:buFont typeface="Arial" panose="020B0604020202020204" pitchFamily="34" charset="0"/>
              <a:buAutoNum type="arabicPeriod"/>
            </a:pPr>
            <a:r>
              <a:rPr lang="es-ES" altLang="es-ES" sz="4800" dirty="0">
                <a:latin typeface="+mn-lt"/>
              </a:rPr>
              <a:t>Seleccione un fondo liso sin ornamentos.</a:t>
            </a:r>
          </a:p>
          <a:p>
            <a:pPr eaLnBrk="1" hangingPunct="1">
              <a:buFont typeface="Arial" panose="020B0604020202020204" pitchFamily="34" charset="0"/>
              <a:buAutoNum type="arabicPeriod"/>
            </a:pPr>
            <a:r>
              <a:rPr lang="es-ES" altLang="es-ES" sz="4800" dirty="0">
                <a:latin typeface="+mn-lt"/>
              </a:rPr>
              <a:t>Color de fondo que contraste con las letras del texto.</a:t>
            </a:r>
          </a:p>
          <a:p>
            <a:pPr eaLnBrk="1" hangingPunct="1">
              <a:buFont typeface="Arial" panose="020B0604020202020204" pitchFamily="34" charset="0"/>
              <a:buAutoNum type="arabicPeriod"/>
            </a:pPr>
            <a:endParaRPr lang="es-ES" altLang="es-ES" sz="4800" dirty="0">
              <a:latin typeface="+mn-lt"/>
            </a:endParaRPr>
          </a:p>
          <a:p>
            <a:pPr>
              <a:defRPr/>
            </a:pPr>
            <a:r>
              <a:rPr lang="en-GB" altLang="es-ES" sz="4800" u="sng" dirty="0">
                <a:latin typeface="+mn-lt"/>
                <a:cs typeface="Arial" panose="020B0604020202020204" pitchFamily="34" charset="0"/>
              </a:rPr>
              <a:t>TECHNICAL CHARACTERISTICS OF THE POSTER</a:t>
            </a:r>
          </a:p>
          <a:p>
            <a:pPr marL="742950" indent="-742950" algn="just">
              <a:buFont typeface="+mj-lt"/>
              <a:buAutoNum type="arabicPeriod"/>
              <a:defRPr/>
            </a:pPr>
            <a:r>
              <a:rPr lang="en-US" altLang="es-ES" sz="4800" dirty="0">
                <a:latin typeface="+mn-lt"/>
              </a:rPr>
              <a:t>Use this template to make your poster. Remember, do not change the size of the template (52x85), nor its orientation. Do not delete the congress banner.</a:t>
            </a:r>
          </a:p>
          <a:p>
            <a:pPr marL="742950" indent="-742950" algn="just">
              <a:buFont typeface="+mj-lt"/>
              <a:buAutoNum type="arabicPeriod"/>
              <a:defRPr/>
            </a:pPr>
            <a:r>
              <a:rPr lang="en-US" altLang="es-ES" sz="4800" dirty="0">
                <a:latin typeface="+mn-lt"/>
              </a:rPr>
              <a:t>Create your poster with 1 slide.</a:t>
            </a:r>
          </a:p>
          <a:p>
            <a:pPr marL="742950" indent="-742950" algn="just">
              <a:buFont typeface="+mj-lt"/>
              <a:buAutoNum type="arabicPeriod"/>
              <a:defRPr/>
            </a:pPr>
            <a:r>
              <a:rPr lang="en-US" altLang="es-ES" sz="4800" dirty="0">
                <a:latin typeface="+mn-lt"/>
              </a:rPr>
              <a:t>Letter size </a:t>
            </a:r>
            <a:r>
              <a:rPr lang="en-US" altLang="es-ES" sz="4800" b="1" dirty="0">
                <a:latin typeface="+mn-lt"/>
              </a:rPr>
              <a:t>equal to or bigger than 26 pts.</a:t>
            </a:r>
          </a:p>
          <a:p>
            <a:pPr marL="742950" indent="-742950" algn="just">
              <a:buFont typeface="+mj-lt"/>
              <a:buAutoNum type="arabicPeriod"/>
              <a:defRPr/>
            </a:pPr>
            <a:r>
              <a:rPr lang="en-US" altLang="es-ES" sz="4800" dirty="0">
                <a:latin typeface="+mn-lt"/>
              </a:rPr>
              <a:t>Letter size in graphics and legends </a:t>
            </a:r>
            <a:r>
              <a:rPr lang="en-US" altLang="es-ES" sz="4800" b="1" dirty="0">
                <a:latin typeface="+mn-lt"/>
              </a:rPr>
              <a:t>bigger than 22 points</a:t>
            </a:r>
            <a:r>
              <a:rPr lang="en-US" altLang="es-ES" sz="4800" dirty="0">
                <a:latin typeface="+mn-lt"/>
              </a:rPr>
              <a:t>. Create the letter of the graphic when you already have the size of the adapted graphic.</a:t>
            </a:r>
          </a:p>
          <a:p>
            <a:pPr marL="742950" indent="-742950" algn="just">
              <a:buFont typeface="+mj-lt"/>
              <a:buAutoNum type="arabicPeriod"/>
              <a:defRPr/>
            </a:pPr>
            <a:r>
              <a:rPr lang="en-US" altLang="es-ES" sz="4800" dirty="0">
                <a:latin typeface="+mn-lt"/>
              </a:rPr>
              <a:t>Typography: use </a:t>
            </a:r>
            <a:r>
              <a:rPr lang="en-US" altLang="es-ES" sz="4800" b="1" dirty="0">
                <a:latin typeface="+mn-lt"/>
              </a:rPr>
              <a:t>Verdana or Arial font.</a:t>
            </a:r>
          </a:p>
          <a:p>
            <a:pPr marL="742950" indent="-742950" algn="just">
              <a:buFont typeface="+mj-lt"/>
              <a:buAutoNum type="arabicPeriod"/>
              <a:defRPr/>
            </a:pPr>
            <a:r>
              <a:rPr lang="en-US" altLang="es-ES" sz="4800" dirty="0">
                <a:latin typeface="+mn-lt"/>
              </a:rPr>
              <a:t>We recommend not using bold or italic text, it reads worse.</a:t>
            </a:r>
          </a:p>
          <a:p>
            <a:pPr marL="742950" indent="-742950" algn="just">
              <a:buFont typeface="+mj-lt"/>
              <a:buAutoNum type="arabicPeriod"/>
              <a:defRPr/>
            </a:pPr>
            <a:r>
              <a:rPr lang="en-US" altLang="es-ES" sz="4800" dirty="0">
                <a:latin typeface="+mn-lt"/>
              </a:rPr>
              <a:t>Select a plain background without ornaments.</a:t>
            </a:r>
          </a:p>
          <a:p>
            <a:pPr marL="742950" indent="-742950" algn="just">
              <a:buFont typeface="+mj-lt"/>
              <a:buAutoNum type="arabicPeriod"/>
              <a:defRPr/>
            </a:pPr>
            <a:r>
              <a:rPr lang="en-US" altLang="es-ES" sz="4800" dirty="0">
                <a:latin typeface="+mn-lt"/>
              </a:rPr>
              <a:t>Background color that contrasts with the letters of the text.</a:t>
            </a:r>
          </a:p>
          <a:p>
            <a:pPr algn="just">
              <a:defRPr/>
            </a:pPr>
            <a:endParaRPr lang="es-ES" altLang="es-ES" sz="4800" dirty="0">
              <a:latin typeface="+mn-lt"/>
            </a:endParaRPr>
          </a:p>
          <a:p>
            <a:pPr eaLnBrk="1" hangingPunct="1"/>
            <a:endParaRPr lang="es-ES" altLang="es-ES" sz="4800" dirty="0">
              <a:latin typeface="+mn-lt"/>
            </a:endParaRPr>
          </a:p>
          <a:p>
            <a:pPr algn="just" eaLnBrk="1" hangingPunct="1"/>
            <a:r>
              <a:rPr lang="es-ES" altLang="es-ES" sz="4800" b="1" u="sng" dirty="0">
                <a:solidFill>
                  <a:srgbClr val="FF0000"/>
                </a:solidFill>
                <a:latin typeface="+mn-lt"/>
              </a:rPr>
              <a:t>***ELIMINE ESTE CUADRO DE TEXTO PARA REALIZAR SU PÓSTER***</a:t>
            </a:r>
          </a:p>
          <a:p>
            <a:pPr algn="just" eaLnBrk="1" hangingPunct="1"/>
            <a:endParaRPr lang="es-ES" altLang="es-ES" sz="4800" b="1" u="sng" dirty="0">
              <a:solidFill>
                <a:srgbClr val="FF0000"/>
              </a:solidFill>
              <a:latin typeface="+mn-lt"/>
            </a:endParaRPr>
          </a:p>
          <a:p>
            <a:pPr algn="just" eaLnBrk="1" hangingPunct="1"/>
            <a:r>
              <a:rPr lang="en-US" altLang="es-ES" sz="4800" b="1" u="sng" dirty="0">
                <a:solidFill>
                  <a:srgbClr val="FF0000"/>
                </a:solidFill>
                <a:latin typeface="+mn-lt"/>
              </a:rPr>
              <a:t>***DELETE THIS TEXT BOX TO MAKE YOUR POSTER***</a:t>
            </a:r>
            <a:endParaRPr lang="es-ES" altLang="es-ES" sz="4800" b="1" u="sng" dirty="0">
              <a:solidFill>
                <a:srgbClr val="FF0000"/>
              </a:solidFill>
              <a:latin typeface="+mn-lt"/>
            </a:endParaRPr>
          </a:p>
          <a:p>
            <a:pPr algn="just" eaLnBrk="1" hangingPunct="1"/>
            <a:endParaRPr lang="es-ES" altLang="es-ES" sz="6600" b="1" u="sng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just" eaLnBrk="1" hangingPunct="1"/>
            <a:endParaRPr lang="es-ES" altLang="es-ES" sz="6600" b="1" u="sng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just" eaLnBrk="1" hangingPunct="1"/>
            <a:endParaRPr lang="es-ES" altLang="es-ES" sz="6600" b="1" u="sng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pic>
        <p:nvPicPr>
          <p:cNvPr id="8" name="Imagen 7" descr="Imagen que contiene señal&#10;&#10;Descripción generada automáticamente">
            <a:extLst>
              <a:ext uri="{FF2B5EF4-FFF2-40B4-BE49-F238E27FC236}">
                <a16:creationId xmlns:a16="http://schemas.microsoft.com/office/drawing/2014/main" id="{83AD9805-12D8-8A46-9A60-29034BA120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1" y="0"/>
            <a:ext cx="30268950" cy="3043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2364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74B4EB13B876C44931C0999FB8FE025" ma:contentTypeVersion="12" ma:contentTypeDescription="Crear nuevo documento." ma:contentTypeScope="" ma:versionID="477e38016aab9899765538416b9b5656">
  <xsd:schema xmlns:xsd="http://www.w3.org/2001/XMLSchema" xmlns:xs="http://www.w3.org/2001/XMLSchema" xmlns:p="http://schemas.microsoft.com/office/2006/metadata/properties" xmlns:ns2="f550aa7c-497a-460b-a1a2-2b1f5be3ea19" xmlns:ns3="b306adf8-2871-47fe-823e-ed6abab97c3d" targetNamespace="http://schemas.microsoft.com/office/2006/metadata/properties" ma:root="true" ma:fieldsID="0912b72b9eedfc90c8652d6355a4713e" ns2:_="" ns3:_="">
    <xsd:import namespace="f550aa7c-497a-460b-a1a2-2b1f5be3ea19"/>
    <xsd:import namespace="b306adf8-2871-47fe-823e-ed6abab97c3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50aa7c-497a-460b-a1a2-2b1f5be3ea1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06adf8-2871-47fe-823e-ed6abab97c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6A97E8C-530D-4967-83EE-76EAD3BBA95E}">
  <ds:schemaRefs>
    <ds:schemaRef ds:uri="b306adf8-2871-47fe-823e-ed6abab97c3d"/>
    <ds:schemaRef ds:uri="f550aa7c-497a-460b-a1a2-2b1f5be3ea1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D529437-61A6-4673-A18F-0BB28090A3A3}">
  <ds:schemaRefs>
    <ds:schemaRef ds:uri="b306adf8-2871-47fe-823e-ed6abab97c3d"/>
    <ds:schemaRef ds:uri="f550aa7c-497a-460b-a1a2-2b1f5be3ea1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0AFFD23-9260-4A18-A734-E27E179532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362</Words>
  <Application>Microsoft Office PowerPoint</Application>
  <PresentationFormat>Personalizado</PresentationFormat>
  <Paragraphs>33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Kiruna Roselló (C&amp;Events Soluciones)</dc:creator>
  <cp:keywords/>
  <dc:description/>
  <cp:lastModifiedBy>Marina Rivilla (cevents)</cp:lastModifiedBy>
  <cp:revision>6</cp:revision>
  <cp:lastPrinted>2019-07-17T07:14:03Z</cp:lastPrinted>
  <dcterms:created xsi:type="dcterms:W3CDTF">2019-03-28T16:04:49Z</dcterms:created>
  <dcterms:modified xsi:type="dcterms:W3CDTF">2020-09-04T12:58:04Z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0x010100974B4EB13B876C44931C0999FB8FE025</vt:lpwstr>
  </property>
</Properties>
</file>