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501B"/>
    <a:srgbClr val="BB5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1DC79F-90D4-2000-DA11-320D1F25BAD2}" v="6" dt="2021-05-12T08:26:37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245" d="100"/>
          <a:sy n="245" d="100"/>
        </p:scale>
        <p:origin x="-96" y="-4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bleStyles" Target="tableStyles.xml"/><Relationship Id="rId12" Type="http://schemas.microsoft.com/office/2016/11/relationships/changesInfo" Target="changesInfos/changesInfo1.xml"/><Relationship Id="rId13" Type="http://schemas.microsoft.com/office/2015/10/relationships/revisionInfo" Target="revisionInfo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una Roselló (cevents)" userId="S::kiruna@cevents.es::08c98372-c46c-456f-adae-e1d432609d6d" providerId="AD" clId="Web-{A71DC79F-90D4-2000-DA11-320D1F25BAD2}"/>
    <pc:docChg chg="modSld">
      <pc:chgData name="Kiruna Roselló (cevents)" userId="S::kiruna@cevents.es::08c98372-c46c-456f-adae-e1d432609d6d" providerId="AD" clId="Web-{A71DC79F-90D4-2000-DA11-320D1F25BAD2}" dt="2021-05-12T08:26:37.319" v="4" actId="14100"/>
      <pc:docMkLst>
        <pc:docMk/>
      </pc:docMkLst>
      <pc:sldChg chg="modSp">
        <pc:chgData name="Kiruna Roselló (cevents)" userId="S::kiruna@cevents.es::08c98372-c46c-456f-adae-e1d432609d6d" providerId="AD" clId="Web-{A71DC79F-90D4-2000-DA11-320D1F25BAD2}" dt="2021-05-12T08:26:37.319" v="4" actId="14100"/>
        <pc:sldMkLst>
          <pc:docMk/>
          <pc:sldMk cId="68400703" sldId="256"/>
        </pc:sldMkLst>
        <pc:spChg chg="mod">
          <ac:chgData name="Kiruna Roselló (cevents)" userId="S::kiruna@cevents.es::08c98372-c46c-456f-adae-e1d432609d6d" providerId="AD" clId="Web-{A71DC79F-90D4-2000-DA11-320D1F25BAD2}" dt="2021-05-12T08:26:37.319" v="4" actId="14100"/>
          <ac:spMkLst>
            <pc:docMk/>
            <pc:sldMk cId="68400703" sldId="256"/>
            <ac:spMk id="11" creationId="{00000000-0000-0000-0000-000000000000}"/>
          </ac:spMkLst>
        </pc:spChg>
        <pc:picChg chg="mod">
          <ac:chgData name="Kiruna Roselló (cevents)" userId="S::kiruna@cevents.es::08c98372-c46c-456f-adae-e1d432609d6d" providerId="AD" clId="Web-{A71DC79F-90D4-2000-DA11-320D1F25BAD2}" dt="2021-05-12T08:26:31.287" v="3"/>
          <ac:picMkLst>
            <pc:docMk/>
            <pc:sldMk cId="68400703" sldId="256"/>
            <ac:picMk id="9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12/5/21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"/>
            <a:ext cx="9141968" cy="51423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49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" y="2065547"/>
            <a:ext cx="4984388" cy="2363152"/>
          </a:xfrm>
          <a:prstGeom prst="rect">
            <a:avLst/>
          </a:prstGeom>
          <a:solidFill>
            <a:srgbClr val="BB51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3501B"/>
              </a:solidFill>
            </a:endParaRPr>
          </a:p>
        </p:txBody>
      </p:sp>
      <p:pic>
        <p:nvPicPr>
          <p:cNvPr id="5" name="Imagen 4" descr="7 CIPCNA-diapositiva_Porta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1239" y="-284335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9952" y="2275487"/>
            <a:ext cx="4493174" cy="1102519"/>
          </a:xfrm>
        </p:spPr>
        <p:txBody>
          <a:bodyPr anchor="b">
            <a:normAutofit/>
          </a:bodyPr>
          <a:lstStyle/>
          <a:p>
            <a:pPr algn="l"/>
            <a:r>
              <a:rPr lang="es-ES" sz="3200" dirty="0">
                <a:solidFill>
                  <a:schemeClr val="bg1"/>
                </a:solidFill>
              </a:rPr>
              <a:t>Clic para editar el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8771" y="3455358"/>
            <a:ext cx="4454356" cy="1188528"/>
          </a:xfrm>
        </p:spPr>
        <p:txBody>
          <a:bodyPr>
            <a:normAutofit/>
          </a:bodyPr>
          <a:lstStyle/>
          <a:p>
            <a:pPr algn="l"/>
            <a:r>
              <a:rPr lang="es-ES" sz="1800" dirty="0">
                <a:solidFill>
                  <a:schemeClr val="bg1"/>
                </a:solidFill>
              </a:rPr>
              <a:t>Clic para editar los autores </a:t>
            </a:r>
            <a:r>
              <a:rPr lang="es-ES" sz="2400" dirty="0">
                <a:solidFill>
                  <a:schemeClr val="bg1"/>
                </a:solidFill>
              </a:rPr>
              <a:t/>
            </a:r>
            <a:br>
              <a:rPr lang="es-ES" sz="2400" dirty="0">
                <a:solidFill>
                  <a:schemeClr val="bg1"/>
                </a:solidFill>
              </a:rPr>
            </a:br>
            <a:r>
              <a:rPr lang="es-ES" sz="1400" i="1" dirty="0">
                <a:solidFill>
                  <a:schemeClr val="bg1"/>
                </a:solidFill>
              </a:rPr>
              <a:t>Lugar de procedencia</a:t>
            </a:r>
          </a:p>
        </p:txBody>
      </p:sp>
    </p:spTree>
    <p:extLst>
      <p:ext uri="{BB962C8B-B14F-4D97-AF65-F5344CB8AC3E}">
        <p14:creationId xmlns:p14="http://schemas.microsoft.com/office/powerpoint/2010/main" val="6840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669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4B4EB13B876C44931C0999FB8FE025" ma:contentTypeVersion="13" ma:contentTypeDescription="Crear nuevo documento." ma:contentTypeScope="" ma:versionID="2479a26591edd2a5b384e3fed5baf155">
  <xsd:schema xmlns:xsd="http://www.w3.org/2001/XMLSchema" xmlns:xs="http://www.w3.org/2001/XMLSchema" xmlns:p="http://schemas.microsoft.com/office/2006/metadata/properties" xmlns:ns2="f550aa7c-497a-460b-a1a2-2b1f5be3ea19" xmlns:ns3="b306adf8-2871-47fe-823e-ed6abab97c3d" targetNamespace="http://schemas.microsoft.com/office/2006/metadata/properties" ma:root="true" ma:fieldsID="1fd303adb824f41f242a8e2cabb4acb7" ns2:_="" ns3:_="">
    <xsd:import namespace="f550aa7c-497a-460b-a1a2-2b1f5be3ea19"/>
    <xsd:import namespace="b306adf8-2871-47fe-823e-ed6abab97c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0aa7c-497a-460b-a1a2-2b1f5be3ea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adf8-2871-47fe-823e-ed6abab97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DDE798-D892-44C9-9B16-9201E3C6DE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50aa7c-497a-460b-a1a2-2b1f5be3ea19"/>
    <ds:schemaRef ds:uri="b306adf8-2871-47fe-823e-ed6abab97c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162</TotalTime>
  <Words>10</Words>
  <Application>Microsoft Macintosh PowerPoint</Application>
  <PresentationFormat>Presentación en pantalla (16:9)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Office Theme</vt:lpstr>
      <vt:lpstr>Clic para editar el título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Kiruna Roselló</cp:lastModifiedBy>
  <cp:revision>47</cp:revision>
  <dcterms:created xsi:type="dcterms:W3CDTF">2010-04-12T23:12:02Z</dcterms:created>
  <dcterms:modified xsi:type="dcterms:W3CDTF">2021-05-12T20:24:21Z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0x010100974B4EB13B876C44931C0999FB8FE025</vt:lpwstr>
  </property>
</Properties>
</file>