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1pPr>
    <a:lvl2pPr marL="441930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2pPr>
    <a:lvl3pPr marL="883859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3pPr>
    <a:lvl4pPr marL="1325789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4pPr>
    <a:lvl5pPr marL="1767718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5pPr>
    <a:lvl6pPr marL="2209648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6pPr>
    <a:lvl7pPr marL="2651577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7pPr>
    <a:lvl8pPr marL="3093507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8pPr>
    <a:lvl9pPr marL="3535436" algn="l" defTabSz="441930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200"/>
    <a:srgbClr val="009CBF"/>
    <a:srgbClr val="009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" d="100"/>
          <a:sy n="14" d="100"/>
        </p:scale>
        <p:origin x="350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14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045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35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469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33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665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646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1571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820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394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800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22BCC-956B-274B-9005-AC687BA1712F}" type="datetimeFigureOut">
              <a:rPr lang="es-ES" smtClean="0"/>
              <a:t>12/07/2021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7539B-41E6-3247-906F-FFA13D9B3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324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7 CuadroTexto">
            <a:extLst>
              <a:ext uri="{FF2B5EF4-FFF2-40B4-BE49-F238E27FC236}">
                <a16:creationId xmlns:a16="http://schemas.microsoft.com/office/drawing/2014/main" id="{253D8DBE-7B64-F448-8A57-062E9A379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4410075"/>
            <a:ext cx="27265312" cy="334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s-ES" altLang="es-ES" sz="4800" b="1" u="sng" dirty="0">
                <a:solidFill>
                  <a:srgbClr val="FF0000"/>
                </a:solidFill>
                <a:latin typeface="+mn-lt"/>
              </a:rPr>
              <a:t>***REQUISITOS***</a:t>
            </a:r>
          </a:p>
          <a:p>
            <a:pPr algn="just"/>
            <a:r>
              <a:rPr lang="es-ES" altLang="es-ES" sz="4800" b="1" dirty="0">
                <a:latin typeface="+mn-lt"/>
              </a:rPr>
              <a:t>No modifique el tamaño de esta plantilla.</a:t>
            </a:r>
          </a:p>
          <a:p>
            <a:pPr algn="just" eaLnBrk="1" hangingPunct="1"/>
            <a:r>
              <a:rPr lang="es-ES" altLang="es-ES" sz="4800" b="1" dirty="0">
                <a:latin typeface="+mn-lt"/>
              </a:rPr>
              <a:t>Respete las indicaciones, si no sigue las instrucciones que se indican no podemos garantizarla la correcta visualización de su póster en el congreso. </a:t>
            </a:r>
          </a:p>
          <a:p>
            <a:pPr algn="just" eaLnBrk="1" hangingPunct="1"/>
            <a:endParaRPr lang="es-ES" altLang="es-ES" sz="4800" b="1" dirty="0">
              <a:latin typeface="+mn-lt"/>
            </a:endParaRPr>
          </a:p>
          <a:p>
            <a:pPr algn="just">
              <a:defRPr/>
            </a:pPr>
            <a:r>
              <a:rPr lang="en-US" altLang="es-ES" sz="4800" b="1" u="sng" dirty="0">
                <a:solidFill>
                  <a:srgbClr val="FF0000"/>
                </a:solidFill>
                <a:latin typeface="+mn-lt"/>
              </a:rPr>
              <a:t>***REQUIREMENTS***</a:t>
            </a:r>
          </a:p>
          <a:p>
            <a:pPr algn="just">
              <a:defRPr/>
            </a:pPr>
            <a:r>
              <a:rPr lang="en-US" altLang="es-ES" sz="4800" b="1" dirty="0">
                <a:latin typeface="+mn-lt"/>
              </a:rPr>
              <a:t>Do not modify the size of this template.</a:t>
            </a:r>
          </a:p>
          <a:p>
            <a:pPr algn="just">
              <a:defRPr/>
            </a:pPr>
            <a:r>
              <a:rPr lang="en-US" altLang="es-ES" sz="4800" b="1" dirty="0">
                <a:latin typeface="+mn-lt"/>
              </a:rPr>
              <a:t>Respect the indications, if you do not follow the indicated instructions, we can not guarantee the correct display of your poster.</a:t>
            </a:r>
          </a:p>
          <a:p>
            <a:pPr algn="just" eaLnBrk="1" hangingPunct="1"/>
            <a:endParaRPr lang="es-ES" altLang="es-ES" sz="4800" b="1" dirty="0">
              <a:latin typeface="+mn-lt"/>
            </a:endParaRPr>
          </a:p>
          <a:p>
            <a:pPr eaLnBrk="1" hangingPunct="1"/>
            <a:br>
              <a:rPr lang="es-ES" altLang="es-ES" sz="4800" u="sng" dirty="0">
                <a:latin typeface="+mn-lt"/>
              </a:rPr>
            </a:br>
            <a:r>
              <a:rPr lang="es-ES" altLang="es-ES" sz="4800" u="sng" dirty="0">
                <a:latin typeface="+mn-lt"/>
              </a:rPr>
              <a:t>CARACTERÍSTICAS TÉCNICAS DEL PÓSTER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Utilice  esta plantilla para elaborar su Póster. Recuerde, no cambie el tamaño de la plantilla (52x85), ni su orientación. No elimine el banner del congreso.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Cree su póster con 1 Diapositiva.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Tamaño letra </a:t>
            </a:r>
            <a:r>
              <a:rPr lang="es-ES" altLang="es-ES" sz="4800" b="1" dirty="0">
                <a:latin typeface="+mn-lt"/>
              </a:rPr>
              <a:t>igual o superior a 26 </a:t>
            </a:r>
            <a:r>
              <a:rPr lang="es-ES" altLang="es-ES" sz="4800" b="1" dirty="0" err="1">
                <a:latin typeface="+mn-lt"/>
              </a:rPr>
              <a:t>ptos</a:t>
            </a:r>
            <a:r>
              <a:rPr lang="es-ES" altLang="es-ES" sz="4800" dirty="0">
                <a:latin typeface="+mn-lt"/>
              </a:rPr>
              <a:t>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Tamaño letra en gráficos y leyendas </a:t>
            </a:r>
            <a:r>
              <a:rPr lang="es-ES" altLang="es-ES" sz="4800" b="1" dirty="0">
                <a:latin typeface="+mn-lt"/>
              </a:rPr>
              <a:t>superior a 22 </a:t>
            </a:r>
            <a:r>
              <a:rPr lang="es-ES" altLang="es-ES" sz="4800" b="1" dirty="0" err="1">
                <a:latin typeface="+mn-lt"/>
              </a:rPr>
              <a:t>ptos</a:t>
            </a:r>
            <a:r>
              <a:rPr lang="es-ES" altLang="es-ES" sz="4800" dirty="0">
                <a:latin typeface="+mn-lt"/>
              </a:rPr>
              <a:t>. Si crea el gráfico con letra mayor a 22 </a:t>
            </a:r>
            <a:r>
              <a:rPr lang="es-ES" altLang="es-ES" sz="4800" dirty="0" err="1">
                <a:latin typeface="+mn-lt"/>
              </a:rPr>
              <a:t>ptos</a:t>
            </a:r>
            <a:r>
              <a:rPr lang="es-ES" altLang="es-ES" sz="4800" dirty="0">
                <a:latin typeface="+mn-lt"/>
              </a:rPr>
              <a:t> y luego lo reduce para introducirlo en el póster, habrá reducido la letra y no se leerá. Hay que crear la letra del gráfico cuando ya tenga el tamaño del gráfico adaptado.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Tipografía: utilice la fuente </a:t>
            </a:r>
            <a:r>
              <a:rPr lang="es-ES" altLang="es-ES" sz="4800" b="1" dirty="0" err="1">
                <a:latin typeface="+mn-lt"/>
              </a:rPr>
              <a:t>Verdana</a:t>
            </a:r>
            <a:r>
              <a:rPr lang="es-ES" altLang="es-ES" sz="4800" b="1" dirty="0">
                <a:latin typeface="+mn-lt"/>
              </a:rPr>
              <a:t> o Arial</a:t>
            </a:r>
            <a:r>
              <a:rPr lang="es-ES" altLang="es-ES" sz="4800" dirty="0">
                <a:latin typeface="+mn-lt"/>
              </a:rPr>
              <a:t>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Recomendamos no usar texto en negrita ni cursiva, se lee peor.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Seleccione un fondo liso sin ornamentos.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s-ES" altLang="es-ES" sz="4800" dirty="0">
                <a:latin typeface="+mn-lt"/>
              </a:rPr>
              <a:t>Color de fondo que contraste con las letras del texto.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endParaRPr lang="es-ES" altLang="es-ES" sz="4800" dirty="0">
              <a:latin typeface="+mn-lt"/>
            </a:endParaRPr>
          </a:p>
          <a:p>
            <a:pPr>
              <a:defRPr/>
            </a:pPr>
            <a:r>
              <a:rPr lang="en-GB" altLang="es-ES" sz="4800" u="sng" dirty="0">
                <a:latin typeface="+mn-lt"/>
                <a:cs typeface="Arial" panose="020B0604020202020204" pitchFamily="34" charset="0"/>
              </a:rPr>
              <a:t>TECHNICAL CHARACTERISTICS OF THE POSTER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Use this template to make your poster. Remember, do not change the size of the template (52x85), nor its orientation. Do not delete the congress banner.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Create your poster with 1 slide.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Letter size </a:t>
            </a:r>
            <a:r>
              <a:rPr lang="en-US" altLang="es-ES" sz="4800" b="1" dirty="0">
                <a:latin typeface="+mn-lt"/>
              </a:rPr>
              <a:t>equal to or bigger than 26 pts.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Letter size in graphics and legends </a:t>
            </a:r>
            <a:r>
              <a:rPr lang="en-US" altLang="es-ES" sz="4800" b="1" dirty="0">
                <a:latin typeface="+mn-lt"/>
              </a:rPr>
              <a:t>bigger than 22 points</a:t>
            </a:r>
            <a:r>
              <a:rPr lang="en-US" altLang="es-ES" sz="4800" dirty="0">
                <a:latin typeface="+mn-lt"/>
              </a:rPr>
              <a:t>. Create the letter of the graphic when you already have the size of the adapted graphic.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Typography: use </a:t>
            </a:r>
            <a:r>
              <a:rPr lang="en-US" altLang="es-ES" sz="4800" b="1" dirty="0">
                <a:latin typeface="+mn-lt"/>
              </a:rPr>
              <a:t>Verdana or Arial font.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We recommend not using bold or italic text, it reads worse.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Select a plain background without ornaments.</a:t>
            </a:r>
          </a:p>
          <a:p>
            <a:pPr marL="742950" indent="-742950" algn="just">
              <a:buFont typeface="+mj-lt"/>
              <a:buAutoNum type="arabicPeriod"/>
              <a:defRPr/>
            </a:pPr>
            <a:r>
              <a:rPr lang="en-US" altLang="es-ES" sz="4800" dirty="0">
                <a:latin typeface="+mn-lt"/>
              </a:rPr>
              <a:t>Background color that contrasts with the letters of the text.</a:t>
            </a:r>
          </a:p>
          <a:p>
            <a:pPr algn="just">
              <a:defRPr/>
            </a:pPr>
            <a:endParaRPr lang="es-ES" altLang="es-ES" sz="4800" dirty="0">
              <a:latin typeface="+mn-lt"/>
            </a:endParaRPr>
          </a:p>
          <a:p>
            <a:pPr eaLnBrk="1" hangingPunct="1"/>
            <a:endParaRPr lang="es-ES" altLang="es-ES" sz="4800" dirty="0">
              <a:latin typeface="+mn-lt"/>
            </a:endParaRPr>
          </a:p>
          <a:p>
            <a:pPr algn="just" eaLnBrk="1" hangingPunct="1"/>
            <a:r>
              <a:rPr lang="es-ES" altLang="es-ES" sz="4800" b="1" u="sng" dirty="0">
                <a:solidFill>
                  <a:srgbClr val="FF0000"/>
                </a:solidFill>
                <a:latin typeface="+mn-lt"/>
              </a:rPr>
              <a:t>***ELIMINE ESTE CUADRO DE TEXTO PARA REALIZAR SU PÓSTER***</a:t>
            </a:r>
          </a:p>
          <a:p>
            <a:pPr algn="just" eaLnBrk="1" hangingPunct="1"/>
            <a:endParaRPr lang="es-E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hangingPunct="1"/>
            <a:r>
              <a:rPr lang="en-US" altLang="es-ES" sz="4800" b="1" u="sng" dirty="0">
                <a:solidFill>
                  <a:srgbClr val="FF0000"/>
                </a:solidFill>
                <a:latin typeface="+mn-lt"/>
              </a:rPr>
              <a:t>***DELETE THIS TEXT BOX TO MAKE YOUR POSTER***</a:t>
            </a:r>
            <a:endParaRPr lang="es-E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hangingPunct="1"/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hangingPunct="1"/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hangingPunct="1"/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3AD9805-12D8-8A46-9A60-29034BA120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30275213" cy="3279815"/>
          </a:xfrm>
          <a:prstGeom prst="rect">
            <a:avLst/>
          </a:prstGeom>
        </p:spPr>
      </p:pic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DF38B117-55ED-4E3F-BA24-9AC7C0243D7A}"/>
              </a:ext>
            </a:extLst>
          </p:cNvPr>
          <p:cNvCxnSpPr>
            <a:cxnSpLocks/>
          </p:cNvCxnSpPr>
          <p:nvPr/>
        </p:nvCxnSpPr>
        <p:spPr>
          <a:xfrm>
            <a:off x="-815546" y="3279815"/>
            <a:ext cx="31929860" cy="0"/>
          </a:xfrm>
          <a:prstGeom prst="line">
            <a:avLst/>
          </a:prstGeom>
          <a:ln w="38100">
            <a:solidFill>
              <a:srgbClr val="E562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2364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4B4EB13B876C44931C0999FB8FE025" ma:contentTypeVersion="12" ma:contentTypeDescription="Crear nuevo documento." ma:contentTypeScope="" ma:versionID="477e38016aab9899765538416b9b5656">
  <xsd:schema xmlns:xsd="http://www.w3.org/2001/XMLSchema" xmlns:xs="http://www.w3.org/2001/XMLSchema" xmlns:p="http://schemas.microsoft.com/office/2006/metadata/properties" xmlns:ns2="f550aa7c-497a-460b-a1a2-2b1f5be3ea19" xmlns:ns3="b306adf8-2871-47fe-823e-ed6abab97c3d" targetNamespace="http://schemas.microsoft.com/office/2006/metadata/properties" ma:root="true" ma:fieldsID="0912b72b9eedfc90c8652d6355a4713e" ns2:_="" ns3:_="">
    <xsd:import namespace="f550aa7c-497a-460b-a1a2-2b1f5be3ea19"/>
    <xsd:import namespace="b306adf8-2871-47fe-823e-ed6abab97c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50aa7c-497a-460b-a1a2-2b1f5be3ea1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6adf8-2871-47fe-823e-ed6abab97c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529437-61A6-4673-A18F-0BB28090A3A3}">
  <ds:schemaRefs>
    <ds:schemaRef ds:uri="b306adf8-2871-47fe-823e-ed6abab97c3d"/>
    <ds:schemaRef ds:uri="f550aa7c-497a-460b-a1a2-2b1f5be3ea1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6A97E8C-530D-4967-83EE-76EAD3BBA95E}">
  <ds:schemaRefs>
    <ds:schemaRef ds:uri="b306adf8-2871-47fe-823e-ed6abab97c3d"/>
    <ds:schemaRef ds:uri="f550aa7c-497a-460b-a1a2-2b1f5be3ea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0AFFD23-9260-4A18-A734-E27E179532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362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Kiruna Roselló (C&amp;Events Soluciones)</dc:creator>
  <cp:keywords/>
  <dc:description/>
  <cp:lastModifiedBy>Leonardo Gómez (On Site)</cp:lastModifiedBy>
  <cp:revision>7</cp:revision>
  <cp:lastPrinted>2019-07-17T07:14:03Z</cp:lastPrinted>
  <dcterms:created xsi:type="dcterms:W3CDTF">2019-03-28T16:04:49Z</dcterms:created>
  <dcterms:modified xsi:type="dcterms:W3CDTF">2021-07-12T10:07:14Z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0x010100974B4EB13B876C44931C0999FB8FE025</vt:lpwstr>
  </property>
</Properties>
</file>