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7"/>
  </p:notesMasterIdLst>
  <p:sldIdLst>
    <p:sldId id="256" r:id="rId5"/>
    <p:sldId id="257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1A30"/>
    <a:srgbClr val="C3501B"/>
    <a:srgbClr val="BB51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89" autoAdjust="0"/>
    <p:restoredTop sz="94660"/>
  </p:normalViewPr>
  <p:slideViewPr>
    <p:cSldViewPr snapToGrid="0" snapToObjects="1">
      <p:cViewPr>
        <p:scale>
          <a:sx n="66" d="100"/>
          <a:sy n="66" d="100"/>
        </p:scale>
        <p:origin x="2550" y="135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233BD9-043A-483C-9F44-305A16F73B5A}" type="datetimeFigureOut">
              <a:rPr lang="es-ES" smtClean="0"/>
              <a:t>29/04/2022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A87FE-178D-46DA-8956-7D2F7B3580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5344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CA87FE-178D-46DA-8956-7D2F7B35806A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3805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4/29/2022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‹Nº›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BC05F8F8-58F3-4F86-8FDC-95FAD05FB91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0" y="533"/>
            <a:ext cx="9144000" cy="61950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" y="1"/>
            <a:ext cx="9143996" cy="5143497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4123408" y="2065547"/>
            <a:ext cx="5482827" cy="2363152"/>
          </a:xfrm>
          <a:prstGeom prst="rect">
            <a:avLst/>
          </a:prstGeom>
          <a:solidFill>
            <a:srgbClr val="B01A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C3501B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364436" y="2206737"/>
            <a:ext cx="4628309" cy="1079605"/>
          </a:xfrm>
        </p:spPr>
        <p:txBody>
          <a:bodyPr anchor="b">
            <a:normAutofit/>
          </a:bodyPr>
          <a:lstStyle/>
          <a:p>
            <a:pPr algn="l"/>
            <a:r>
              <a:rPr lang="es-ES" sz="3200" dirty="0">
                <a:solidFill>
                  <a:schemeClr val="bg1"/>
                </a:solidFill>
              </a:rPr>
              <a:t>Clic para editar el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403255" y="3262858"/>
            <a:ext cx="4586775" cy="973341"/>
          </a:xfrm>
        </p:spPr>
        <p:txBody>
          <a:bodyPr>
            <a:normAutofit/>
          </a:bodyPr>
          <a:lstStyle/>
          <a:p>
            <a:pPr algn="l"/>
            <a:r>
              <a:rPr lang="es-ES" sz="1800" dirty="0">
                <a:solidFill>
                  <a:schemeClr val="bg1"/>
                </a:solidFill>
              </a:rPr>
              <a:t>Clic para editar los autores </a:t>
            </a:r>
            <a:br>
              <a:rPr lang="es-ES" sz="2400" dirty="0">
                <a:solidFill>
                  <a:schemeClr val="bg1"/>
                </a:solidFill>
              </a:rPr>
            </a:br>
            <a:r>
              <a:rPr lang="es-ES" sz="1400" i="1" dirty="0">
                <a:solidFill>
                  <a:schemeClr val="bg1"/>
                </a:solidFill>
              </a:rPr>
              <a:t>Lugar de procedencia</a:t>
            </a:r>
          </a:p>
        </p:txBody>
      </p:sp>
    </p:spTree>
    <p:extLst>
      <p:ext uri="{BB962C8B-B14F-4D97-AF65-F5344CB8AC3E}">
        <p14:creationId xmlns:p14="http://schemas.microsoft.com/office/powerpoint/2010/main" val="68400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0669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74B4EB13B876C44931C0999FB8FE025" ma:contentTypeVersion="16" ma:contentTypeDescription="Crear nuevo documento." ma:contentTypeScope="" ma:versionID="9209f216f7216c640001a68806451b25">
  <xsd:schema xmlns:xsd="http://www.w3.org/2001/XMLSchema" xmlns:xs="http://www.w3.org/2001/XMLSchema" xmlns:p="http://schemas.microsoft.com/office/2006/metadata/properties" xmlns:ns2="f550aa7c-497a-460b-a1a2-2b1f5be3ea19" xmlns:ns3="b306adf8-2871-47fe-823e-ed6abab97c3d" targetNamespace="http://schemas.microsoft.com/office/2006/metadata/properties" ma:root="true" ma:fieldsID="8d1fdc17e58bf5c13cee68ce902261a0" ns2:_="" ns3:_="">
    <xsd:import namespace="f550aa7c-497a-460b-a1a2-2b1f5be3ea19"/>
    <xsd:import namespace="b306adf8-2871-47fe-823e-ed6abab97c3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50aa7c-497a-460b-a1a2-2b1f5be3ea1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9130a20-c8e7-47a7-afad-680130a3209c}" ma:internalName="TaxCatchAll" ma:showField="CatchAllData" ma:web="f550aa7c-497a-460b-a1a2-2b1f5be3ea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06adf8-2871-47fe-823e-ed6abab97c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42e3326d-5329-4c1b-a849-d56da2b0844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550aa7c-497a-460b-a1a2-2b1f5be3ea19" xsi:nil="true"/>
    <lcf76f155ced4ddcb4097134ff3c332f xmlns="b306adf8-2871-47fe-823e-ed6abab97c3d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35CB88-1030-4865-82D3-46A9F037BEB3}"/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302</TotalTime>
  <Words>15</Words>
  <Application>Microsoft Office PowerPoint</Application>
  <PresentationFormat>Presentación en pantalla (16:9)</PresentationFormat>
  <Paragraphs>3</Paragraphs>
  <Slides>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Clic para editar el título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Grabaciones (OnSite)</cp:lastModifiedBy>
  <cp:revision>53</cp:revision>
  <dcterms:created xsi:type="dcterms:W3CDTF">2010-04-12T23:12:02Z</dcterms:created>
  <dcterms:modified xsi:type="dcterms:W3CDTF">2022-04-29T13:06:26Z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0x010100974B4EB13B876C44931C0999FB8FE025</vt:lpwstr>
  </property>
</Properties>
</file>