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C16EC-A82A-A4A6-2E56-70F8E931A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6210300" cy="2609850"/>
          </a:xfrm>
        </p:spPr>
        <p:txBody>
          <a:bodyPr rIns="432000"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575A76-3E0E-453A-628C-B8CB3A10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14850"/>
            <a:ext cx="6210301" cy="111442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5D367-283C-FC90-4586-5EAE73D7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9A4C64-F91A-2CEC-E77A-218A74ED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54C180-B140-8D9B-050C-3001BB52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00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4804F-5933-FA36-0DE3-EE94D1B9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4525F7-02CE-109A-EA68-5678D7B70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288286-29CA-3B3D-5ABC-8C46999C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B64AE5-B54B-51B0-262E-CCB173EB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0D004D-EDEB-F01B-5F46-0C76AB01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63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77E5CA-0DD1-2E23-B394-F6AE8692B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BF037F-5C1F-DE57-BC60-A54BDA8C5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370C2-DE1C-E5A2-7140-CE354DBC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6D25AC-9E2A-9B07-AF4B-12D888FE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BB461-321B-C231-5AB2-E6303D4A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95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CC715-2348-D2E9-5BA3-8CE5A514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CAFBCB-63B7-62A2-A8A0-B9AE0BF3F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D78903-48C1-CD81-A385-C4F7E9A3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35E84B-6EF6-F8CD-CA09-BBF2929A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D1207A-1C9E-CB9D-E620-C2553DC4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58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300AB-770F-FC47-999A-28E6106E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A8EE1C-BE55-6702-BE6C-79A05974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C90157-9799-F13A-A5DB-4E227C9B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C30EDA-5B5A-087D-F995-47FBA8BD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B5A41B-862C-605B-5101-FB7AEDAB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48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53F19-816E-14F7-3311-E19BE03B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37E89-BA2B-96CE-2ECE-5CA1E2CA1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06AE9C-971F-01A9-B4C3-22EE1F47F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0C4BA-4C18-38CF-3AA8-9F599DCE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376155-9778-6C0F-0C8D-F1F11949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8D7619-3C5C-DB87-5FC0-590E81C7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27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FBEA-9E24-58FD-0C40-EF688CBA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1F937E-3164-8A11-3ADC-753EABBB5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C5FC9-559A-4D03-E1F8-F8F90CD3C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447DE6-81E7-A7DD-AE5E-6B458A8D2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76D557-AEE8-D729-84CC-8910732B5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B25596-2111-DEE9-F6B4-BC607D14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D79182-4A37-D6DA-E633-DE47A453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3038C9-BD73-2D12-9566-2AAC1B88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89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9CFBE-0C27-AB8F-26B1-F4D6BB70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7F99A2-C579-6756-137A-3B080EC4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638F46-BBE8-4D86-734F-9F61A531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AA9D1E-51F6-A113-CA71-3695FE36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21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631191-3D52-C4A2-9A8A-3C53636C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4C054B-78A5-1723-A1BF-C09B2C12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936D60-7776-5FCC-6066-CD3C85DA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37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A529C-E0C6-B454-C4C2-106E83D9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D3C29E-799C-9D8F-353F-8DB0E0F4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B0E803-5C7C-4DF3-5532-5CE5ABA61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75588-4290-E5CD-9A21-CA073461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990882-11EC-067C-813E-4ED5C1D4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C6861A-C18B-E399-4A53-66D32D7D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84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D3BDE-2FA2-7C87-EC4E-487421A0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D82A81-700F-A01D-0BFE-2CD4E2FCC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4B2EB4-8DE6-88AD-C285-421CE570D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56197A-A6B0-375E-67BB-914AFE43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00A062-3A3D-1BEA-F2D3-40EDCB91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DA9495-26BD-A5E7-E57C-0DB38D7C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47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C37B6A-2D98-A4EC-3068-62261DC5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11190-8B7C-B083-F5FA-754B1F21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3DE7B-4C04-4248-01A7-D19267138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CD8CE-9285-471C-927F-B7B99FA5E5A8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E0E920-E0F8-198C-AC34-71693E311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7F0148-8924-7E1B-823C-FBFB023F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32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BC680-B31D-96F2-6D4D-E833449C9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34EE9E-DE94-BFFC-7274-F41B53970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92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CF0D3-860C-270E-8B58-F46999B7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33BD9E-9104-004A-319B-7F113000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901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6" ma:contentTypeDescription="Crear nuevo documento." ma:contentTypeScope="" ma:versionID="9209f216f7216c640001a68806451b25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8d1fdc17e58bf5c13cee68ce902261a0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130a20-c8e7-47a7-afad-680130a3209c}" ma:internalName="TaxCatchAll" ma:showField="CatchAllData" ma:web="f550aa7c-497a-460b-a1a2-2b1f5be3e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2e3326d-5329-4c1b-a849-d56da2b08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50aa7c-497a-460b-a1a2-2b1f5be3ea19" xsi:nil="true"/>
    <lcf76f155ced4ddcb4097134ff3c332f xmlns="b306adf8-2871-47fe-823e-ed6abab97c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A00F30-4E5C-4F88-ABF8-373A9910DD3C}"/>
</file>

<file path=customXml/itemProps2.xml><?xml version="1.0" encoding="utf-8"?>
<ds:datastoreItem xmlns:ds="http://schemas.openxmlformats.org/officeDocument/2006/customXml" ds:itemID="{B024B72C-1B53-4056-87FF-484C967E2B27}"/>
</file>

<file path=customXml/itemProps3.xml><?xml version="1.0" encoding="utf-8"?>
<ds:datastoreItem xmlns:ds="http://schemas.openxmlformats.org/officeDocument/2006/customXml" ds:itemID="{1846A4D5-8243-4DAD-9681-F3E3743C3A7C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Grabaciones (OnSite)</dc:creator>
  <cp:lastModifiedBy>Grabaciones (OnSite)</cp:lastModifiedBy>
  <cp:revision>1</cp:revision>
  <dcterms:created xsi:type="dcterms:W3CDTF">2023-06-22T09:25:55Z</dcterms:created>
  <dcterms:modified xsi:type="dcterms:W3CDTF">2023-06-22T09:30:40Z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</Properties>
</file>