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74BCF-0E42-7069-EA5A-DF3BB034D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4" y="1600200"/>
            <a:ext cx="7123043" cy="212621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D0C2B2-1B5A-D1D4-DADD-3F357F94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" y="3726415"/>
            <a:ext cx="712304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143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37A34-A884-9EE8-CC8A-0328655D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247728-34C5-F322-8110-286DDEEB5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EFC90-9AA8-180C-0693-EE5F0854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43FFC-2DED-106E-4554-31E8AE04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AAF81-B7DE-9B1D-19E7-373F6EC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155037-DFFD-8CF1-8E35-E5735E0E3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92BC1A-D742-5D73-76BD-C3161467C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3F76C-E318-59AE-F2A9-278DCB47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BAACD-0BD5-CB57-5ADE-2AF753B1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BCDF4-5537-7E29-2CD6-25AE53EA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1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275F2-0FD8-5964-9901-555669F6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1DBAF-E687-CC9C-176A-AE049800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0D7A3-26B0-F878-4C72-E67074AB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22A00-AF65-D65E-65E4-7596DC27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05C2CB-17C9-1EB6-F366-F3201529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5DA2F-EF3A-6D1F-383B-81C3B7B6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B77E7-A90E-68B1-9A23-0787A059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6B2BC-22FB-41E1-4FAF-AEE5948F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4FC4A-7021-CD17-EEC3-DE95D4F0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BB033-20F3-59C7-F77B-292B6B99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3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94D88-36D0-4522-9E81-7BEB1726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60463-DCA8-9F95-7927-67F237128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A4655B-9A3C-B9A0-5D4F-E8EBAF68D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D3CCDB-9201-1E5F-D56D-04DADAFC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30C2BE-120F-C2D6-84E3-5C888416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E512F-48C9-4B52-9B03-A5D26DA4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26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ABE46-44BB-1A83-BF24-BA6522A3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FA49DE-85BA-A5A3-D344-8D578A19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BA29AA-360E-BBAD-E282-E6D3AE94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DEE1F1-28D6-9D0A-B7EF-B4672CC15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010038-7AC5-CFEC-C0A6-7D9B07673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B6921-533D-935A-F98A-D693F76C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EDBB0A-22E3-3303-EED0-38AB718B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5593E6-E03A-41A1-81E9-E21B39A1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8DA53-6A19-7970-7600-7B4FB074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AEF27E-D998-7B94-2A5D-433CCF25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C0A631-AA9F-A48A-A113-88BADC9B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482859-939B-3DD7-A58E-B5728E93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912638-4003-4900-7773-24813D4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45534E-7BB7-C24B-04CD-D46DF3A5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94468-9CBF-2FFF-DB2B-ACDB0E51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5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BB76-0305-E822-3F3B-B94FEFFD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444DB-5FCD-4C98-03CC-71D01F5A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A8855-0487-CEB1-AADD-8A3B3B4D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428999-CA61-7538-6ACD-D166A126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6147B-2AB8-B8BD-EED7-CCF824DC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7E0799-A7D3-3BFC-4D64-01F9ACA0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1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550BF-6DB5-5C8C-CF3F-16962DCF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DDD098-18EE-F7D3-DB53-7CA412438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57855B-2E6A-21D5-05EC-C02FEA2B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D224C1-B76D-ED07-1483-4492BAF4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22D3AB-9264-0F0A-2C7D-7CE2CA54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70271A-A89E-1FB6-90A7-67CDC077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9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ECB957-7665-44A2-FCBE-66F0C951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967BB0-A484-46BD-4794-8820796A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70FCE-5EB3-5B22-E3E8-85668477A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CDEE2-2DC7-42B3-829D-4A00CF4BA5F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628C2-4C0E-0F70-F9E1-49CBC874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F9088-D96E-28DB-474B-07BCDB496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DEEEA3-4F42-43C8-AA77-D96AA991C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76037-014A-FCD5-6E1E-3C38FB7FE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24AE31-98EC-A711-8AB5-38CC748FE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03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9" ma:contentTypeDescription="Crear nuevo documento." ma:contentTypeScope="" ma:versionID="f31d334abfd5413d82bd7beb6ac1cfa7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5ff8bcc45eea66f44fcbcaf7d04ccc07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04127-2156-4B72-9F6E-D19DCAA7659C}"/>
</file>

<file path=customXml/itemProps2.xml><?xml version="1.0" encoding="utf-8"?>
<ds:datastoreItem xmlns:ds="http://schemas.openxmlformats.org/officeDocument/2006/customXml" ds:itemID="{DEB4C2BC-330D-4B0A-84B7-F2A72A95FBE0}"/>
</file>

<file path=customXml/itemProps3.xml><?xml version="1.0" encoding="utf-8"?>
<ds:datastoreItem xmlns:ds="http://schemas.openxmlformats.org/officeDocument/2006/customXml" ds:itemID="{982A9AC1-4C75-4A6C-85F6-416D0C437F8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Kiruna Roselló</dc:creator>
  <cp:lastModifiedBy>Kiruna Roselló</cp:lastModifiedBy>
  <cp:revision>1</cp:revision>
  <dcterms:created xsi:type="dcterms:W3CDTF">2025-06-02T08:10:54Z</dcterms:created>
  <dcterms:modified xsi:type="dcterms:W3CDTF">2025-06-02T08:13:55Z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